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099B8A-FF7D-47C5-EA49-7FD73E200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C8268D6-303B-066C-F41B-1D2B813AB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6EFAAC-D1FD-073C-EDCF-486741271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B0FA-78CE-476E-B744-6A9A9D22166B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DFA3E8A-BEAD-4937-3F7C-F36D21D56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254FC0-3551-48AD-4FCA-1F093C39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AC19-B6FD-4A9B-9AB6-70A19510FC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7052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625146-DA86-D1CD-AD3B-EA45516C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E9F8365-B754-B34F-DF17-DEA8B9D1E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FC75625-86A4-705A-4AD6-7A174197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B0FA-78CE-476E-B744-6A9A9D22166B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D902FF1-33E7-73A6-779F-749E02E9E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1EAA08-0D32-40BA-FD30-D1EBB3B0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AC19-B6FD-4A9B-9AB6-70A19510FC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142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1A6B7BC-2CC4-4E63-900B-469718B47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A51DF48-B9D1-0AD2-0398-1D6272AB4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6BA3CD-124E-41ED-B0E4-EEAD64B22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B0FA-78CE-476E-B744-6A9A9D22166B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D22DCA-F92A-5650-1D9A-2F6B5C900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2775EF-C758-EB5D-09CE-383B6442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AC19-B6FD-4A9B-9AB6-70A19510FC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489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9F8FFF-0CA5-DC77-8069-DE8E430D7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533C10-BE22-AFCD-475C-A6FA6A1B2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0AA5FD-740D-3A32-622C-A4A2ECD4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B0FA-78CE-476E-B744-6A9A9D22166B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24B6836-DD6E-1689-2CB5-43803B5A2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1EB048E-523D-F054-F7DF-0FE5369A0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AC19-B6FD-4A9B-9AB6-70A19510FC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688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65155C-95C7-1929-2832-F85BBB0D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1EA9BEC-824B-EB24-B213-C4836F64F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F25E18-072E-1C9F-80AF-0609BA8D1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B0FA-78CE-476E-B744-6A9A9D22166B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259184-5227-268F-83E7-EAE5A51D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5D2485-5CA5-3C01-D7DC-92F7ECBC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AC19-B6FD-4A9B-9AB6-70A19510FC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035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560E7A-2D40-7F01-17C0-B47FFE46C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C65AC4-9EFB-57FA-FC57-BAA43DE4A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A82FE0D-70B1-0DA2-033B-6DE435C43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26DBA9D-2205-34FE-B8AF-3B7F2A89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B0FA-78CE-476E-B744-6A9A9D22166B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8FE7B4A-37B6-FADA-5D96-D402C4444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60202AA-15F1-9055-47AF-E70F05D9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AC19-B6FD-4A9B-9AB6-70A19510FC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833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464AD3-F213-76B5-128D-48236651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C9C08D5-8522-5785-C517-D43F92718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A16ABD1-7FD3-C98D-8400-AB5DF427C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4A1FA19-7365-F2B7-2154-3CAA39BCD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034BD1D-9DBB-23C1-304E-D4EE11BF3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E973ABE-95C4-A0D5-DB04-2A8F4FC9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B0FA-78CE-476E-B744-6A9A9D22166B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862C04E-F860-49E8-063E-AE1673E56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C2C1105-8C56-6B07-866A-244F599EE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AC19-B6FD-4A9B-9AB6-70A19510FC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31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A25F91-9B77-D8AC-1B42-74CEB945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32515FB-C03D-6544-CDB1-5B1CCA08E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B0FA-78CE-476E-B744-6A9A9D22166B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44D9B28-145B-2CC4-6378-62B74132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6E04B0D-ADF6-42AA-474E-A2A6CF22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AC19-B6FD-4A9B-9AB6-70A19510FC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892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2BDB05B-A1AF-9958-BE2E-AF3225A7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B0FA-78CE-476E-B744-6A9A9D22166B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FA64D50-3B16-2C2D-A114-77F7474D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C5AC576-1C2F-B4AF-4D0A-8C724D12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AC19-B6FD-4A9B-9AB6-70A19510FC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264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3074B0-9A22-243C-99BB-CDAD302EA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F2B14E-8CE0-FA80-6B75-43FB7C985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8EAB813-E1BB-241A-51E7-CB0CD982A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E4380B-D08E-50A7-27F6-54EE284F9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B0FA-78CE-476E-B744-6A9A9D22166B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A7A5EC5-848C-B648-57EB-B76BC9975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BCD1AC9-7216-F946-3964-334A2243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AC19-B6FD-4A9B-9AB6-70A19510FC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4070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59E1C4-D842-93D5-1C40-D5D9F9C6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A420B25-374F-2F7B-8F7D-4174D69F3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AF09B97-FED2-D3F5-400F-A644F7A29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236919D-6F42-A79C-AFC3-D1F526E89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CB0FA-78CE-476E-B744-6A9A9D22166B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B70006E-8B3A-9B3F-298B-979C1B65F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49AACB4-D904-5B86-3F95-DFC06A7FF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9AC19-B6FD-4A9B-9AB6-70A19510FC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683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9B84029-2D5F-3084-C9BC-F5317E69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B1EC448-C939-869D-B36F-CA44F73BE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4570B2-8AFA-F2C5-BF6B-073153F4A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CB0FA-78CE-476E-B744-6A9A9D22166B}" type="datetimeFigureOut">
              <a:rPr lang="pl-PL" smtClean="0"/>
              <a:t>30.11.2023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505A0FD-BD21-0BDF-B3A4-9F64F9E10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C402FEC-916D-43A8-09F6-AC3529672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9AC19-B6FD-4A9B-9AB6-70A19510FC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28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ebp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1F7211A7-1D11-C326-E8DC-4C71DE34B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6" y="0"/>
            <a:ext cx="3821756" cy="3175373"/>
          </a:xfrm>
          <a:prstGeom prst="rect">
            <a:avLst/>
          </a:prstGeom>
          <a:effectLst>
            <a:glow rad="368300">
              <a:schemeClr val="bg1">
                <a:lumMod val="85000"/>
                <a:alpha val="40000"/>
              </a:schemeClr>
            </a:glo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3FD3C73-6597-95BF-6B09-45C7992F1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569" y="2574739"/>
            <a:ext cx="4350504" cy="256929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DECFDA5-A74E-8E19-4AD1-D86D08A7E8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2" y="4389259"/>
            <a:ext cx="4583541" cy="246874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E1AE7BA-0592-420B-E69A-D57061102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667" y="5166631"/>
            <a:ext cx="7530179" cy="902475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Zadania realizowane przez Wydział Zwalczania Przestępczości Środowiskowej WIOŚ </a:t>
            </a:r>
            <a:br>
              <a:rPr lang="pl-PL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Wrocławiu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E2A7169-239D-2746-E63C-D80C81F23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408403" y="2538125"/>
            <a:ext cx="3783597" cy="260591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64746C2-1D93-065B-0709-39B0B90FEF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7315" cy="2574739"/>
          </a:xfrm>
          <a:prstGeom prst="rect">
            <a:avLst/>
          </a:prstGeom>
          <a:effectLst>
            <a:glow rad="368300">
              <a:schemeClr val="bg1">
                <a:lumMod val="85000"/>
                <a:alpha val="40000"/>
              </a:schemeClr>
            </a:glo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061CC4D-630A-6CE2-7518-E63FD38B4D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4739"/>
            <a:ext cx="4577494" cy="2574739"/>
          </a:xfrm>
          <a:prstGeom prst="rect">
            <a:avLst/>
          </a:prstGeom>
          <a:effectLst>
            <a:glow rad="368300">
              <a:schemeClr val="bg1">
                <a:lumMod val="85000"/>
                <a:alpha val="40000"/>
              </a:schemeClr>
            </a:glo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7A6767C-A77C-9F39-D70B-C878C8D42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403" y="0"/>
            <a:ext cx="3783597" cy="2583316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AF1ACA98-E5BE-C91A-4FF2-3214C247FF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68" y="2574739"/>
            <a:ext cx="1088191" cy="110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372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4E5E00-A871-8481-107F-20EC23B9E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3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Statystyka (odpady) od maja 2022 r. do listopada 2023 r.</a:t>
            </a: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EF2019A2-45F4-B26F-BA0E-06900FAFB649}"/>
              </a:ext>
            </a:extLst>
          </p:cNvPr>
          <p:cNvSpPr/>
          <p:nvPr/>
        </p:nvSpPr>
        <p:spPr>
          <a:xfrm>
            <a:off x="989614" y="1685640"/>
            <a:ext cx="1631577" cy="15598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AACB36E2-DE0A-A616-8551-43BC12D175D4}"/>
              </a:ext>
            </a:extLst>
          </p:cNvPr>
          <p:cNvSpPr/>
          <p:nvPr/>
        </p:nvSpPr>
        <p:spPr>
          <a:xfrm>
            <a:off x="3532092" y="1690688"/>
            <a:ext cx="1631577" cy="15598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AC75D46E-7A05-2176-B7D6-8F9ED2C71BDC}"/>
              </a:ext>
            </a:extLst>
          </p:cNvPr>
          <p:cNvSpPr/>
          <p:nvPr/>
        </p:nvSpPr>
        <p:spPr>
          <a:xfrm>
            <a:off x="6221289" y="1690688"/>
            <a:ext cx="1631577" cy="15598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44667429-CF8D-1341-8B58-C2FC4F4E9C0B}"/>
              </a:ext>
            </a:extLst>
          </p:cNvPr>
          <p:cNvSpPr/>
          <p:nvPr/>
        </p:nvSpPr>
        <p:spPr>
          <a:xfrm>
            <a:off x="1039903" y="4168589"/>
            <a:ext cx="1631577" cy="15598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0131935B-4E18-55D9-75EB-2AEF39564886}"/>
              </a:ext>
            </a:extLst>
          </p:cNvPr>
          <p:cNvSpPr/>
          <p:nvPr/>
        </p:nvSpPr>
        <p:spPr>
          <a:xfrm>
            <a:off x="3584249" y="4142684"/>
            <a:ext cx="1631577" cy="15598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9BF4CF06-6AA4-4555-4E62-82C5233FF621}"/>
              </a:ext>
            </a:extLst>
          </p:cNvPr>
          <p:cNvSpPr/>
          <p:nvPr/>
        </p:nvSpPr>
        <p:spPr>
          <a:xfrm>
            <a:off x="6221289" y="4048175"/>
            <a:ext cx="1631577" cy="15598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4380B512-198B-B6AD-BA58-E5DCF8646896}"/>
              </a:ext>
            </a:extLst>
          </p:cNvPr>
          <p:cNvSpPr/>
          <p:nvPr/>
        </p:nvSpPr>
        <p:spPr>
          <a:xfrm>
            <a:off x="8820927" y="4044419"/>
            <a:ext cx="1631577" cy="15598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F2C393FF-B0E6-810B-E6ED-16E629EF0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140" y="1602141"/>
            <a:ext cx="11815146" cy="66409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dirty="0"/>
              <a:t>                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467</a:t>
            </a:r>
            <a:r>
              <a:rPr lang="pl-PL" dirty="0"/>
              <a:t>                                                            </a:t>
            </a:r>
          </a:p>
          <a:p>
            <a:pPr marL="0" indent="0">
              <a:buNone/>
            </a:pP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</a:p>
          <a:p>
            <a:pPr marL="0" indent="0">
              <a:buNone/>
            </a:pP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marL="0" indent="0">
              <a:buNone/>
            </a:pP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1B4A7414-F21B-1957-BC4F-BE9BCA115938}"/>
              </a:ext>
            </a:extLst>
          </p:cNvPr>
          <p:cNvSpPr txBox="1">
            <a:spLocks/>
          </p:cNvSpPr>
          <p:nvPr/>
        </p:nvSpPr>
        <p:spPr>
          <a:xfrm>
            <a:off x="3875647" y="2227414"/>
            <a:ext cx="2031308" cy="4763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E7EB0263-6DA1-5349-72F7-13441EDB7594}"/>
              </a:ext>
            </a:extLst>
          </p:cNvPr>
          <p:cNvSpPr txBox="1">
            <a:spLocks/>
          </p:cNvSpPr>
          <p:nvPr/>
        </p:nvSpPr>
        <p:spPr>
          <a:xfrm>
            <a:off x="2024390" y="1949539"/>
            <a:ext cx="1794164" cy="4003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D9FEFD6D-577A-5132-E106-FDC9E5CF0384}"/>
              </a:ext>
            </a:extLst>
          </p:cNvPr>
          <p:cNvSpPr txBox="1">
            <a:spLocks/>
          </p:cNvSpPr>
          <p:nvPr/>
        </p:nvSpPr>
        <p:spPr>
          <a:xfrm>
            <a:off x="1039903" y="3228830"/>
            <a:ext cx="1794164" cy="4003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26" name="Symbol zastępczy zawartości 2">
            <a:extLst>
              <a:ext uri="{FF2B5EF4-FFF2-40B4-BE49-F238E27FC236}">
                <a16:creationId xmlns:a16="http://schemas.microsoft.com/office/drawing/2014/main" id="{BDBA9A98-5261-BB4C-35B9-6533177FCFC5}"/>
              </a:ext>
            </a:extLst>
          </p:cNvPr>
          <p:cNvSpPr txBox="1">
            <a:spLocks/>
          </p:cNvSpPr>
          <p:nvPr/>
        </p:nvSpPr>
        <p:spPr>
          <a:xfrm>
            <a:off x="1151657" y="3290932"/>
            <a:ext cx="1408068" cy="400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Ilość wniosków o interwencję</a:t>
            </a:r>
          </a:p>
        </p:txBody>
      </p:sp>
      <p:sp>
        <p:nvSpPr>
          <p:cNvPr id="27" name="Symbol zastępczy zawartości 2">
            <a:extLst>
              <a:ext uri="{FF2B5EF4-FFF2-40B4-BE49-F238E27FC236}">
                <a16:creationId xmlns:a16="http://schemas.microsoft.com/office/drawing/2014/main" id="{DBD1CBF7-582C-0057-DFA2-FD383108E5A4}"/>
              </a:ext>
            </a:extLst>
          </p:cNvPr>
          <p:cNvSpPr txBox="1">
            <a:spLocks/>
          </p:cNvSpPr>
          <p:nvPr/>
        </p:nvSpPr>
        <p:spPr>
          <a:xfrm>
            <a:off x="3421662" y="3337711"/>
            <a:ext cx="1925894" cy="40033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Ilość wydanych decyzji/ w trakcie wydawania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28" name="Symbol zastępczy zawartości 2">
            <a:extLst>
              <a:ext uri="{FF2B5EF4-FFF2-40B4-BE49-F238E27FC236}">
                <a16:creationId xmlns:a16="http://schemas.microsoft.com/office/drawing/2014/main" id="{55777D59-F467-E788-3586-A715C49BB1A7}"/>
              </a:ext>
            </a:extLst>
          </p:cNvPr>
          <p:cNvSpPr txBox="1">
            <a:spLocks/>
          </p:cNvSpPr>
          <p:nvPr/>
        </p:nvSpPr>
        <p:spPr>
          <a:xfrm>
            <a:off x="6302960" y="3337710"/>
            <a:ext cx="1794164" cy="40033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mandatów/ kwota PLN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29" name="Symbol zastępczy zawartości 2">
            <a:extLst>
              <a:ext uri="{FF2B5EF4-FFF2-40B4-BE49-F238E27FC236}">
                <a16:creationId xmlns:a16="http://schemas.microsoft.com/office/drawing/2014/main" id="{D4FB6BD2-DC63-2B89-747D-F4C76118ECC3}"/>
              </a:ext>
            </a:extLst>
          </p:cNvPr>
          <p:cNvSpPr txBox="1">
            <a:spLocks/>
          </p:cNvSpPr>
          <p:nvPr/>
        </p:nvSpPr>
        <p:spPr>
          <a:xfrm>
            <a:off x="10480590" y="4282075"/>
            <a:ext cx="1794164" cy="4003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30" name="Symbol zastępczy zawartości 2">
            <a:extLst>
              <a:ext uri="{FF2B5EF4-FFF2-40B4-BE49-F238E27FC236}">
                <a16:creationId xmlns:a16="http://schemas.microsoft.com/office/drawing/2014/main" id="{13339F0B-8305-E0D1-E38B-BA454A64EF24}"/>
              </a:ext>
            </a:extLst>
          </p:cNvPr>
          <p:cNvSpPr txBox="1">
            <a:spLocks/>
          </p:cNvSpPr>
          <p:nvPr/>
        </p:nvSpPr>
        <p:spPr>
          <a:xfrm>
            <a:off x="10732289" y="3188339"/>
            <a:ext cx="1193001" cy="629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31" name="Symbol zastępczy zawartości 2">
            <a:extLst>
              <a:ext uri="{FF2B5EF4-FFF2-40B4-BE49-F238E27FC236}">
                <a16:creationId xmlns:a16="http://schemas.microsoft.com/office/drawing/2014/main" id="{184A6470-AD50-0444-5F7E-8DAFD5C4C603}"/>
              </a:ext>
            </a:extLst>
          </p:cNvPr>
          <p:cNvSpPr txBox="1">
            <a:spLocks/>
          </p:cNvSpPr>
          <p:nvPr/>
        </p:nvSpPr>
        <p:spPr>
          <a:xfrm>
            <a:off x="6256752" y="2233868"/>
            <a:ext cx="1954140" cy="430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50/25 tys.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32" name="Symbol zastępczy zawartości 2">
            <a:extLst>
              <a:ext uri="{FF2B5EF4-FFF2-40B4-BE49-F238E27FC236}">
                <a16:creationId xmlns:a16="http://schemas.microsoft.com/office/drawing/2014/main" id="{4BC9C3B4-B6F6-51B1-0F91-67F01DEAA65A}"/>
              </a:ext>
            </a:extLst>
          </p:cNvPr>
          <p:cNvSpPr txBox="1">
            <a:spLocks/>
          </p:cNvSpPr>
          <p:nvPr/>
        </p:nvSpPr>
        <p:spPr>
          <a:xfrm>
            <a:off x="8910486" y="4599647"/>
            <a:ext cx="1985376" cy="4960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129/800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33" name="Symbol zastępczy zawartości 2">
            <a:extLst>
              <a:ext uri="{FF2B5EF4-FFF2-40B4-BE49-F238E27FC236}">
                <a16:creationId xmlns:a16="http://schemas.microsoft.com/office/drawing/2014/main" id="{96EF6AE6-5C79-4F7B-7374-06200A54F173}"/>
              </a:ext>
            </a:extLst>
          </p:cNvPr>
          <p:cNvSpPr txBox="1">
            <a:spLocks/>
          </p:cNvSpPr>
          <p:nvPr/>
        </p:nvSpPr>
        <p:spPr>
          <a:xfrm>
            <a:off x="9016494" y="5900489"/>
            <a:ext cx="2234212" cy="61871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skontrolowanych wyrobisk/ znane wyrobiska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34" name="Symbol zastępczy zawartości 2">
            <a:extLst>
              <a:ext uri="{FF2B5EF4-FFF2-40B4-BE49-F238E27FC236}">
                <a16:creationId xmlns:a16="http://schemas.microsoft.com/office/drawing/2014/main" id="{1B0B387D-D05C-E4D3-2101-C9EBE324C710}"/>
              </a:ext>
            </a:extLst>
          </p:cNvPr>
          <p:cNvSpPr txBox="1">
            <a:spLocks/>
          </p:cNvSpPr>
          <p:nvPr/>
        </p:nvSpPr>
        <p:spPr>
          <a:xfrm>
            <a:off x="6697116" y="4612230"/>
            <a:ext cx="2112099" cy="5296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35" name="Symbol zastępczy zawartości 2">
            <a:extLst>
              <a:ext uri="{FF2B5EF4-FFF2-40B4-BE49-F238E27FC236}">
                <a16:creationId xmlns:a16="http://schemas.microsoft.com/office/drawing/2014/main" id="{DCD9DFE2-CAA8-BE19-A7B6-08A12AD56CD7}"/>
              </a:ext>
            </a:extLst>
          </p:cNvPr>
          <p:cNvSpPr txBox="1">
            <a:spLocks/>
          </p:cNvSpPr>
          <p:nvPr/>
        </p:nvSpPr>
        <p:spPr>
          <a:xfrm>
            <a:off x="1531457" y="4682414"/>
            <a:ext cx="1794164" cy="400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36" name="Symbol zastępczy zawartości 2">
            <a:extLst>
              <a:ext uri="{FF2B5EF4-FFF2-40B4-BE49-F238E27FC236}">
                <a16:creationId xmlns:a16="http://schemas.microsoft.com/office/drawing/2014/main" id="{304EC2C9-CF06-2B77-CA96-1F0E85CC7FFF}"/>
              </a:ext>
            </a:extLst>
          </p:cNvPr>
          <p:cNvSpPr txBox="1">
            <a:spLocks/>
          </p:cNvSpPr>
          <p:nvPr/>
        </p:nvSpPr>
        <p:spPr>
          <a:xfrm>
            <a:off x="1039903" y="6023807"/>
            <a:ext cx="1794164" cy="40033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zawiadomień   z art. 183 KK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37" name="Symbol zastępczy zawartości 2">
            <a:extLst>
              <a:ext uri="{FF2B5EF4-FFF2-40B4-BE49-F238E27FC236}">
                <a16:creationId xmlns:a16="http://schemas.microsoft.com/office/drawing/2014/main" id="{7B60E3EA-6BBC-F56C-18D0-DBEA6235973E}"/>
              </a:ext>
            </a:extLst>
          </p:cNvPr>
          <p:cNvSpPr txBox="1">
            <a:spLocks/>
          </p:cNvSpPr>
          <p:nvPr/>
        </p:nvSpPr>
        <p:spPr>
          <a:xfrm>
            <a:off x="4012284" y="4702137"/>
            <a:ext cx="1925895" cy="476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38" name="Symbol zastępczy zawartości 2">
            <a:extLst>
              <a:ext uri="{FF2B5EF4-FFF2-40B4-BE49-F238E27FC236}">
                <a16:creationId xmlns:a16="http://schemas.microsoft.com/office/drawing/2014/main" id="{FFEDB403-A584-6B2F-2A97-2F73DF149DFB}"/>
              </a:ext>
            </a:extLst>
          </p:cNvPr>
          <p:cNvSpPr txBox="1">
            <a:spLocks/>
          </p:cNvSpPr>
          <p:nvPr/>
        </p:nvSpPr>
        <p:spPr>
          <a:xfrm>
            <a:off x="6067716" y="5922330"/>
            <a:ext cx="2332212" cy="873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skontrolowanych miejsc nielegalnego nagromadzenia odpadów przy udziale funkcjonariuszy PSP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39" name="Symbol zastępczy zawartości 2">
            <a:extLst>
              <a:ext uri="{FF2B5EF4-FFF2-40B4-BE49-F238E27FC236}">
                <a16:creationId xmlns:a16="http://schemas.microsoft.com/office/drawing/2014/main" id="{4359E402-17A8-607E-8195-64FD63E62143}"/>
              </a:ext>
            </a:extLst>
          </p:cNvPr>
          <p:cNvSpPr txBox="1">
            <a:spLocks/>
          </p:cNvSpPr>
          <p:nvPr/>
        </p:nvSpPr>
        <p:spPr>
          <a:xfrm>
            <a:off x="3607948" y="5955861"/>
            <a:ext cx="2276767" cy="979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miejsc nielegalnego nagromadzenia odpadów mogących powodować zagrożenie pożarowe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3C742C78-A670-9036-C683-8BF62E57D3E5}"/>
              </a:ext>
            </a:extLst>
          </p:cNvPr>
          <p:cNvSpPr/>
          <p:nvPr/>
        </p:nvSpPr>
        <p:spPr>
          <a:xfrm>
            <a:off x="8910486" y="1628480"/>
            <a:ext cx="1631577" cy="15598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2" name="Symbol zastępczy zawartości 2">
            <a:extLst>
              <a:ext uri="{FF2B5EF4-FFF2-40B4-BE49-F238E27FC236}">
                <a16:creationId xmlns:a16="http://schemas.microsoft.com/office/drawing/2014/main" id="{FCDB7E68-D91B-2433-5F3D-EA45456A53B3}"/>
              </a:ext>
            </a:extLst>
          </p:cNvPr>
          <p:cNvSpPr txBox="1">
            <a:spLocks/>
          </p:cNvSpPr>
          <p:nvPr/>
        </p:nvSpPr>
        <p:spPr>
          <a:xfrm>
            <a:off x="9444280" y="2084679"/>
            <a:ext cx="2016447" cy="61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43" name="Symbol zastępczy zawartości 2">
            <a:extLst>
              <a:ext uri="{FF2B5EF4-FFF2-40B4-BE49-F238E27FC236}">
                <a16:creationId xmlns:a16="http://schemas.microsoft.com/office/drawing/2014/main" id="{06D61CD4-11D0-5C23-7594-15C66A2A25A3}"/>
              </a:ext>
            </a:extLst>
          </p:cNvPr>
          <p:cNvSpPr txBox="1">
            <a:spLocks/>
          </p:cNvSpPr>
          <p:nvPr/>
        </p:nvSpPr>
        <p:spPr>
          <a:xfrm>
            <a:off x="8816449" y="3284381"/>
            <a:ext cx="2886287" cy="40033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wydanych decyzji wstrzymujących prowadzenie działalności w zakresie gospodarki odpadami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F8ADFF2-917E-8467-14CD-13878B086E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814" t="23702" r="31204" b="23432"/>
          <a:stretch>
            <a:fillRect/>
          </a:stretch>
        </p:blipFill>
        <p:spPr bwMode="auto">
          <a:xfrm>
            <a:off x="314325" y="195198"/>
            <a:ext cx="1047750" cy="105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4905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102</Words>
  <Application>Microsoft Office PowerPoint</Application>
  <PresentationFormat>Panoramiczny</PresentationFormat>
  <Paragraphs>32</Paragraphs>
  <Slides>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Motyw pakietu Office</vt:lpstr>
      <vt:lpstr> Zadania realizowane przez Wydział Zwalczania Przestępczości Środowiskowej WIOŚ  we Wrocławiu</vt:lpstr>
      <vt:lpstr>Statystyka (odpady) od maja 2022 r. do listopada 2023 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 Chwałek</dc:creator>
  <cp:lastModifiedBy>Marta Chwałek</cp:lastModifiedBy>
  <cp:revision>6</cp:revision>
  <dcterms:created xsi:type="dcterms:W3CDTF">2023-11-30T08:26:56Z</dcterms:created>
  <dcterms:modified xsi:type="dcterms:W3CDTF">2023-11-30T12:20:17Z</dcterms:modified>
</cp:coreProperties>
</file>