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89BAA-F9F0-416F-9ADD-DCD22BF5364C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793-0564-4FAF-A9A4-BED0ED6EB0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43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CE771-D5D0-642C-9208-B9392460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70DDFA-B85A-54BE-8853-236CE6864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3AE1D8-D511-5ED2-2FA2-762314AF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DF78CA-2D20-D7BD-6112-782BED11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37C4E1-B60D-E1F5-5E23-176AC8B9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94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DBF98-98DE-FD9B-0067-E20AE0BB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8189B7E-A769-DF5C-5F3F-F978CEA4A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70E628-6C69-D1E4-B369-037F2300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ED246F-AE20-8475-06B7-2574FC01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ED872D-A3E7-FC29-9992-42F3CB6D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44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715821-730F-65B5-2FAE-3EE192F6D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DA9027-CDAF-3086-D92C-9CDFE575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65D269-FDAD-D2BB-DE1B-CCD89047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B9D77D-E9C9-D4E0-17D5-894ADA54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3B22C3-24D9-E0CD-DE3D-21F394CB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36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7CD74-F70E-4F40-DD2E-031766CD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490D95-4304-7F06-33FC-8720213D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56F5AF-3E3F-4E74-F801-453DB2DD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AB1355-4434-9206-D13E-181CF11F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F2E7D1-A9BB-8602-38AF-A874482A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0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58A7F-2782-6D87-814F-623C3A67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6DFA92-80D4-CFC9-DB01-20F988B54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BEEE99-BEEB-F13E-4286-C33AE04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95CAD4-7F5D-9B45-73FF-D5B7F77E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4EE746-A4EC-CBD2-80FC-CFDC5B46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2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485C1-98BF-523B-99C4-D1AE0D8F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C5E849-427F-7E30-FA57-25D87F608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B9FDC2-9345-969F-B883-F4AC155E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DA8AC8-E64A-1D13-F814-F255FAB0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D6013D-DDC5-A326-EC9E-987601A4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93B845-6288-CC57-FDD1-C4959DE5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1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CE603-7EF5-36F3-9B16-2CBB34F6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0BE929-1E68-732B-8468-FF1CC4C3D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BC37BF-F2BC-BAFA-998D-58CE122EC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9208ED-DB6C-F9E3-8918-9E5893D46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788379C-3C2E-6D2D-2BE6-89ECE878C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75EDA1F-026C-FB6B-1A4D-5CFD2200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E2485E-F3B1-BF77-6C31-DF4329D5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D0F1FA6-18D6-3B1E-8AA6-BAFEBBA3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20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EB177-E047-8B2C-D0AD-ADD1409A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FAD185-73C1-D222-76D1-65E7A833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0A06A2-2184-2634-186F-5B05A03A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69697CC-CD9D-CC1A-9156-ADB0BFAC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40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1BC580-216C-A39B-3F25-62BEF5C1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F997E1-FFE6-D1C8-F81E-B997614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DC4842-A73C-D928-8F61-91382BBF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67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04835-9223-C713-9E9F-5086A1F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90459D-C1A4-2A3D-F5F2-D9E64420E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B92A00-7849-6E20-7569-18F4B762A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ACD8AC-4683-E4FA-D90D-945AA2DE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1D3F6D-89B9-B889-DCCA-D3DF0236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69C79E-D4FD-DC3D-B5BF-BC3AD3DD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6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BC836-827F-616E-8F45-B6BFAA4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44C4A2-6A69-7F85-F091-D603184AB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A8CEFA-8FB0-4761-FE8B-CF53463EA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D2DD89-F005-1A6E-F339-BA2C39C0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6A380E-0EE3-6B4A-0ABB-19176BA5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CE84AF-DE9A-A3D4-9CFB-B1FEA2A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7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78F39A8-6636-E07D-A71A-1C3A684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0A41F2-8EA4-3A3D-03A5-E8B64115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5F4760-D4F7-6127-9FEA-F2444F4D4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E72EA-32CF-4CFA-A8C7-7AAF33FA4B5E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2E6545-75BE-17C6-A88D-6EA3410F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A4121B-5F65-C902-AACD-75C4D0B02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E12E-EBAC-4DD9-A9A7-94D2B091E5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9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431FB7A-983D-D3CE-E126-44E5254B5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9053" y="1082772"/>
            <a:ext cx="4142792" cy="5346020"/>
          </a:xfrm>
        </p:spPr>
        <p:txBody>
          <a:bodyPr>
            <a:normAutofit/>
          </a:bodyPr>
          <a:lstStyle/>
          <a:p>
            <a:r>
              <a:rPr lang="pl-PL" b="1" i="0" u="none" strike="noStrike" baseline="0" dirty="0">
                <a:latin typeface="T3Font_1"/>
              </a:rPr>
              <a:t>424 </a:t>
            </a:r>
            <a:r>
              <a:rPr lang="pl-PL" b="1" i="0" u="none" strike="noStrike" baseline="0" dirty="0">
                <a:latin typeface="T3Font_0"/>
              </a:rPr>
              <a:t>MIEJ</a:t>
            </a:r>
            <a:r>
              <a:rPr lang="pl-PL" b="1" i="0" u="none" strike="noStrike" baseline="0" dirty="0">
                <a:latin typeface="T3Font_1"/>
              </a:rPr>
              <a:t>S</a:t>
            </a:r>
            <a:r>
              <a:rPr lang="pl-PL" b="1" i="0" u="none" strike="noStrike" baseline="0" dirty="0">
                <a:latin typeface="T3Font_0"/>
              </a:rPr>
              <a:t>CA</a:t>
            </a:r>
            <a:r>
              <a:rPr lang="pl-PL" b="1" i="0" u="none" strike="noStrike" baseline="0" dirty="0">
                <a:latin typeface="T3Font_2"/>
              </a:rPr>
              <a:t>, </a:t>
            </a:r>
            <a:r>
              <a:rPr lang="pl-PL" b="1" i="0" u="none" strike="noStrike" baseline="0" dirty="0">
                <a:latin typeface="T3Font_1"/>
              </a:rPr>
              <a:t>W </a:t>
            </a:r>
            <a:r>
              <a:rPr lang="pl-PL" b="1" i="0" u="none" strike="noStrike" baseline="0" dirty="0">
                <a:latin typeface="T3Font_0"/>
              </a:rPr>
              <a:t>K</a:t>
            </a:r>
            <a:r>
              <a:rPr lang="pl-PL" b="1" i="0" u="none" strike="noStrike" baseline="0" dirty="0">
                <a:latin typeface="T3Font_1"/>
              </a:rPr>
              <a:t>T</a:t>
            </a:r>
            <a:r>
              <a:rPr lang="pl-PL" b="1" i="0" u="none" strike="noStrike" baseline="0" dirty="0">
                <a:latin typeface="T3Font_0"/>
              </a:rPr>
              <a:t>Ó</a:t>
            </a:r>
            <a:r>
              <a:rPr lang="pl-PL" b="1" i="0" u="none" strike="noStrike" baseline="0" dirty="0">
                <a:latin typeface="T3Font_1"/>
              </a:rPr>
              <a:t>RY</a:t>
            </a:r>
            <a:r>
              <a:rPr lang="pl-PL" b="1" i="0" u="none" strike="noStrike" baseline="0" dirty="0">
                <a:latin typeface="T3Font_0"/>
              </a:rPr>
              <a:t>CH </a:t>
            </a:r>
            <a:r>
              <a:rPr lang="pl-PL" b="1" i="0" u="none" strike="noStrike" baseline="0" dirty="0">
                <a:latin typeface="T3Font_1"/>
              </a:rPr>
              <a:t>WY</a:t>
            </a:r>
            <a:r>
              <a:rPr lang="pl-PL" b="1" i="0" u="none" strike="noStrike" baseline="0" dirty="0">
                <a:latin typeface="T3Font_0"/>
              </a:rPr>
              <a:t>K</a:t>
            </a:r>
            <a:r>
              <a:rPr lang="pl-PL" b="1" i="0" u="none" strike="noStrike" baseline="0" dirty="0">
                <a:latin typeface="T3Font_1"/>
              </a:rPr>
              <a:t>RYT</a:t>
            </a:r>
            <a:r>
              <a:rPr lang="pl-PL" b="1" i="0" u="none" strike="noStrike" baseline="0" dirty="0">
                <a:latin typeface="T3Font_0"/>
              </a:rPr>
              <a:t>O ODPAD</a:t>
            </a:r>
            <a:r>
              <a:rPr lang="pl-PL" b="1" i="0" u="none" strike="noStrike" baseline="0" dirty="0">
                <a:latin typeface="T3Font_1"/>
              </a:rPr>
              <a:t>Y </a:t>
            </a:r>
            <a:r>
              <a:rPr lang="pl-PL" b="1" i="0" u="none" strike="noStrike" baseline="0" dirty="0">
                <a:latin typeface="T3Font_0"/>
              </a:rPr>
              <a:t>NIEBE</a:t>
            </a:r>
            <a:r>
              <a:rPr lang="pl-PL" b="1" i="0" u="none" strike="noStrike" baseline="0" dirty="0">
                <a:latin typeface="T3Font_1"/>
              </a:rPr>
              <a:t>Z</a:t>
            </a:r>
            <a:r>
              <a:rPr lang="pl-PL" b="1" i="0" u="none" strike="noStrike" baseline="0" dirty="0">
                <a:latin typeface="T3Font_0"/>
              </a:rPr>
              <a:t>PIEC</a:t>
            </a:r>
            <a:r>
              <a:rPr lang="pl-PL" b="1" i="0" u="none" strike="noStrike" baseline="0" dirty="0">
                <a:latin typeface="T3Font_1"/>
              </a:rPr>
              <a:t>Z</a:t>
            </a:r>
            <a:r>
              <a:rPr lang="pl-PL" b="1" i="0" u="none" strike="noStrike" baseline="0" dirty="0">
                <a:latin typeface="T3Font_0"/>
              </a:rPr>
              <a:t>NE</a:t>
            </a:r>
          </a:p>
          <a:p>
            <a:endParaRPr lang="pl-PL" sz="1800" dirty="0">
              <a:latin typeface="T3Font_0"/>
            </a:endParaRPr>
          </a:p>
          <a:p>
            <a:pPr algn="r"/>
            <a:r>
              <a:rPr lang="pl-PL" sz="1800" b="0" i="0" u="none" strike="noStrike" baseline="0" dirty="0">
                <a:latin typeface="T3Font_0"/>
              </a:rPr>
              <a:t>miej</a:t>
            </a:r>
            <a:r>
              <a:rPr lang="pl-PL" sz="1800" b="0" i="0" u="none" strike="noStrike" baseline="0" dirty="0">
                <a:latin typeface="T3Font_1"/>
              </a:rPr>
              <a:t>s</a:t>
            </a:r>
            <a:r>
              <a:rPr lang="pl-PL" sz="1800" b="0" i="0" u="none" strike="noStrike" baseline="0" dirty="0">
                <a:latin typeface="T3Font_0"/>
              </a:rPr>
              <a:t>ca </a:t>
            </a:r>
            <a:r>
              <a:rPr lang="pl-PL" sz="1800" b="0" i="0" u="none" strike="noStrike" baseline="0" dirty="0">
                <a:latin typeface="T3Font_1"/>
              </a:rPr>
              <a:t>z u</a:t>
            </a:r>
            <a:r>
              <a:rPr lang="pl-PL" sz="1800" b="0" i="0" u="none" strike="noStrike" baseline="0" dirty="0">
                <a:latin typeface="T3Font_0"/>
              </a:rPr>
              <a:t>ja</a:t>
            </a:r>
            <a:r>
              <a:rPr lang="pl-PL" sz="1800" b="0" i="0" u="none" strike="noStrike" baseline="0" dirty="0">
                <a:latin typeface="T3Font_1"/>
              </a:rPr>
              <a:t>w</a:t>
            </a:r>
            <a:r>
              <a:rPr lang="pl-PL" sz="1800" b="0" i="0" u="none" strike="noStrike" baseline="0" dirty="0">
                <a:latin typeface="T3Font_0"/>
              </a:rPr>
              <a:t>nion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mi odpadami niebe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piec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n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mi i inn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mi f</a:t>
            </a:r>
            <a:r>
              <a:rPr lang="pl-PL" sz="1800" b="0" i="0" u="none" strike="noStrike" baseline="0" dirty="0">
                <a:latin typeface="T3Font_1"/>
              </a:rPr>
              <a:t>r</a:t>
            </a:r>
            <a:r>
              <a:rPr lang="pl-PL" sz="1800" b="0" i="0" u="none" strike="noStrike" baseline="0" dirty="0">
                <a:latin typeface="T3Font_0"/>
              </a:rPr>
              <a:t>akcjami odpadó</a:t>
            </a:r>
            <a:r>
              <a:rPr lang="pl-PL" sz="1800" b="0" i="0" u="none" strike="noStrike" baseline="0" dirty="0">
                <a:latin typeface="T3Font_1"/>
              </a:rPr>
              <a:t>w </a:t>
            </a:r>
            <a:r>
              <a:rPr lang="pl-PL" sz="1800" b="0" i="0" u="none" strike="noStrike" baseline="0" dirty="0">
                <a:latin typeface="T3Font_2"/>
              </a:rPr>
              <a:t>(</a:t>
            </a:r>
            <a:r>
              <a:rPr lang="pl-PL" sz="1800" b="0" i="0" u="none" strike="noStrike" baseline="0" dirty="0">
                <a:latin typeface="T3Font_1"/>
              </a:rPr>
              <a:t>w </a:t>
            </a:r>
            <a:r>
              <a:rPr lang="pl-PL" sz="1800" b="0" i="0" u="none" strike="noStrike" baseline="0" dirty="0">
                <a:latin typeface="T3Font_0"/>
              </a:rPr>
              <a:t>fo</a:t>
            </a:r>
            <a:r>
              <a:rPr lang="pl-PL" sz="1800" b="0" i="0" u="none" strike="noStrike" baseline="0" dirty="0">
                <a:latin typeface="T3Font_1"/>
              </a:rPr>
              <a:t>r</a:t>
            </a:r>
            <a:r>
              <a:rPr lang="pl-PL" sz="1800" b="0" i="0" u="none" strike="noStrike" baseline="0" dirty="0">
                <a:latin typeface="T3Font_0"/>
              </a:rPr>
              <a:t>mie 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mie</a:t>
            </a:r>
            <a:r>
              <a:rPr lang="pl-PL" sz="1800" b="0" i="0" u="none" strike="noStrike" baseline="0" dirty="0">
                <a:latin typeface="T3Font_1"/>
              </a:rPr>
              <a:t>sz</a:t>
            </a:r>
            <a:r>
              <a:rPr lang="pl-PL" sz="1800" b="0" i="0" u="none" strike="noStrike" baseline="0" dirty="0">
                <a:latin typeface="T3Font_0"/>
              </a:rPr>
              <a:t>anej l</a:t>
            </a:r>
            <a:r>
              <a:rPr lang="pl-PL" sz="1800" b="0" i="0" u="none" strike="noStrike" baseline="0" dirty="0">
                <a:latin typeface="T3Font_1"/>
              </a:rPr>
              <a:t>u</a:t>
            </a:r>
            <a:r>
              <a:rPr lang="pl-PL" sz="1800" b="0" i="0" u="none" strike="noStrike" baseline="0" dirty="0">
                <a:latin typeface="T3Font_0"/>
              </a:rPr>
              <a:t>b maga</a:t>
            </a:r>
            <a:r>
              <a:rPr lang="pl-PL" sz="1800" b="0" i="0" u="none" strike="noStrike" baseline="0" dirty="0">
                <a:latin typeface="T3Font_1"/>
              </a:rPr>
              <a:t>zy</a:t>
            </a:r>
            <a:r>
              <a:rPr lang="pl-PL" sz="1800" b="0" i="0" u="none" strike="noStrike" baseline="0" dirty="0">
                <a:latin typeface="T3Font_0"/>
              </a:rPr>
              <a:t>no</a:t>
            </a:r>
            <a:r>
              <a:rPr lang="pl-PL" sz="1800" b="0" i="0" u="none" strike="noStrike" baseline="0" dirty="0">
                <a:latin typeface="T3Font_1"/>
              </a:rPr>
              <a:t>w</a:t>
            </a:r>
            <a:r>
              <a:rPr lang="pl-PL" sz="1800" b="0" i="0" u="none" strike="noStrike" baseline="0" dirty="0">
                <a:latin typeface="T3Font_0"/>
              </a:rPr>
              <a:t>ane na </a:t>
            </a:r>
            <a:r>
              <a:rPr lang="pl-PL" sz="1800" b="0" i="0" u="none" strike="noStrike" baseline="0" dirty="0">
                <a:latin typeface="T3Font_1"/>
              </a:rPr>
              <a:t>ty</a:t>
            </a:r>
            <a:r>
              <a:rPr lang="pl-PL" sz="1800" b="0" i="0" u="none" strike="noStrike" baseline="0" dirty="0">
                <a:latin typeface="T3Font_0"/>
              </a:rPr>
              <a:t>m </a:t>
            </a:r>
            <a:r>
              <a:rPr lang="pl-PL" sz="1800" b="0" i="0" u="none" strike="noStrike" baseline="0" dirty="0">
                <a:latin typeface="T3Font_1"/>
              </a:rPr>
              <a:t>s</a:t>
            </a:r>
            <a:r>
              <a:rPr lang="pl-PL" sz="1800" b="0" i="0" u="none" strike="noStrike" baseline="0" dirty="0">
                <a:latin typeface="T3Font_0"/>
              </a:rPr>
              <a:t>am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 </a:t>
            </a:r>
            <a:r>
              <a:rPr lang="pl-PL" sz="1800" b="0" i="0" u="none" strike="noStrike" baseline="0" dirty="0">
                <a:latin typeface="T3Font_1"/>
              </a:rPr>
              <a:t>t</a:t>
            </a:r>
            <a:r>
              <a:rPr lang="pl-PL" sz="1800" b="0" i="0" u="none" strike="noStrike" baseline="0" dirty="0">
                <a:latin typeface="T3Font_0"/>
              </a:rPr>
              <a:t>e</a:t>
            </a:r>
            <a:r>
              <a:rPr lang="pl-PL" sz="1800" b="0" i="0" u="none" strike="noStrike" baseline="0" dirty="0">
                <a:latin typeface="T3Font_1"/>
              </a:rPr>
              <a:t>r</a:t>
            </a:r>
            <a:r>
              <a:rPr lang="pl-PL" sz="1800" b="0" i="0" u="none" strike="noStrike" baseline="0" dirty="0">
                <a:latin typeface="T3Font_0"/>
              </a:rPr>
              <a:t>enie</a:t>
            </a:r>
            <a:r>
              <a:rPr lang="pl-PL" sz="1800" b="0" i="0" u="none" strike="noStrike" baseline="0" dirty="0">
                <a:latin typeface="T3Font_2"/>
              </a:rPr>
              <a:t>)</a:t>
            </a:r>
          </a:p>
          <a:p>
            <a:pPr algn="l"/>
            <a:endParaRPr lang="pl-PL" sz="1800" dirty="0">
              <a:latin typeface="T3Font_2"/>
            </a:endParaRPr>
          </a:p>
          <a:p>
            <a:pPr algn="l"/>
            <a:endParaRPr lang="pl-PL" sz="1800" dirty="0">
              <a:latin typeface="T3Font_2"/>
            </a:endParaRPr>
          </a:p>
          <a:p>
            <a:pPr algn="r"/>
            <a:r>
              <a:rPr lang="pl-PL" sz="1800" b="0" i="0" u="none" strike="noStrike" baseline="0" dirty="0">
                <a:latin typeface="T3Font_0"/>
              </a:rPr>
              <a:t>          miej</a:t>
            </a:r>
            <a:r>
              <a:rPr lang="pl-PL" sz="1800" b="0" i="0" u="none" strike="noStrike" baseline="0" dirty="0">
                <a:latin typeface="T3Font_1"/>
              </a:rPr>
              <a:t>s</a:t>
            </a:r>
            <a:r>
              <a:rPr lang="pl-PL" sz="1800" b="0" i="0" u="none" strike="noStrike" baseline="0" dirty="0">
                <a:latin typeface="T3Font_0"/>
              </a:rPr>
              <a:t>c </a:t>
            </a:r>
            <a:r>
              <a:rPr lang="pl-PL" sz="1800" b="0" i="0" u="none" strike="noStrike" baseline="0" dirty="0">
                <a:latin typeface="T3Font_1"/>
              </a:rPr>
              <a:t>z u</a:t>
            </a:r>
            <a:r>
              <a:rPr lang="pl-PL" sz="1800" b="0" i="0" u="none" strike="noStrike" baseline="0" dirty="0">
                <a:latin typeface="T3Font_0"/>
              </a:rPr>
              <a:t>ja</a:t>
            </a:r>
            <a:r>
              <a:rPr lang="pl-PL" sz="1800" b="0" i="0" u="none" strike="noStrike" baseline="0" dirty="0">
                <a:latin typeface="T3Font_1"/>
              </a:rPr>
              <a:t>w</a:t>
            </a:r>
            <a:r>
              <a:rPr lang="pl-PL" sz="1800" b="0" i="0" u="none" strike="noStrike" baseline="0" dirty="0">
                <a:latin typeface="T3Font_0"/>
              </a:rPr>
              <a:t>nion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mi </a:t>
            </a:r>
            <a:r>
              <a:rPr lang="pl-PL" sz="1800" b="0" i="0" u="none" strike="noStrike" baseline="0" dirty="0">
                <a:latin typeface="T3Font_1"/>
              </a:rPr>
              <a:t>wy</a:t>
            </a:r>
            <a:r>
              <a:rPr lang="pl-PL" sz="1800" b="0" i="0" u="none" strike="noStrike" baseline="0" dirty="0">
                <a:latin typeface="T3Font_0"/>
              </a:rPr>
              <a:t>łąc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nie       odpadami niebe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piec</a:t>
            </a:r>
            <a:r>
              <a:rPr lang="pl-PL" sz="1800" b="0" i="0" u="none" strike="noStrike" baseline="0" dirty="0">
                <a:latin typeface="T3Font_1"/>
              </a:rPr>
              <a:t>z</a:t>
            </a:r>
            <a:r>
              <a:rPr lang="pl-PL" sz="1800" b="0" i="0" u="none" strike="noStrike" baseline="0" dirty="0">
                <a:latin typeface="T3Font_0"/>
              </a:rPr>
              <a:t>n</a:t>
            </a:r>
            <a:r>
              <a:rPr lang="pl-PL" sz="1800" b="0" i="0" u="none" strike="noStrike" baseline="0" dirty="0">
                <a:latin typeface="T3Font_1"/>
              </a:rPr>
              <a:t>y</a:t>
            </a:r>
            <a:r>
              <a:rPr lang="pl-PL" sz="1800" b="0" i="0" u="none" strike="noStrike" baseline="0" dirty="0">
                <a:latin typeface="T3Font_0"/>
              </a:rPr>
              <a:t>mi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0B4C2E-1B2E-DDD5-F9AB-257E8089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8424" cy="686613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34C2DB-D151-677D-22D9-B763858A673E}"/>
              </a:ext>
            </a:extLst>
          </p:cNvPr>
          <p:cNvSpPr txBox="1"/>
          <p:nvPr/>
        </p:nvSpPr>
        <p:spPr>
          <a:xfrm>
            <a:off x="7884367" y="2463282"/>
            <a:ext cx="811763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153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CC499E4-973D-01C6-67DC-0AA482749519}"/>
              </a:ext>
            </a:extLst>
          </p:cNvPr>
          <p:cNvSpPr txBox="1"/>
          <p:nvPr/>
        </p:nvSpPr>
        <p:spPr>
          <a:xfrm>
            <a:off x="7921689" y="4416099"/>
            <a:ext cx="81176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271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F5D899-494C-8684-1A01-3C311AE67C28}"/>
              </a:ext>
            </a:extLst>
          </p:cNvPr>
          <p:cNvSpPr txBox="1"/>
          <p:nvPr/>
        </p:nvSpPr>
        <p:spPr>
          <a:xfrm>
            <a:off x="7819053" y="6251510"/>
            <a:ext cx="42734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</a:t>
            </a:r>
            <a:r>
              <a:rPr lang="pl-PL" sz="1100" i="1" dirty="0"/>
              <a:t>Roczne Podsumowanie Działalności Departamentu Zwalczania Przestępczości Środowiskowej 2021</a:t>
            </a:r>
            <a:r>
              <a:rPr lang="pl-PL" sz="1100" dirty="0"/>
              <a:t>; </a:t>
            </a:r>
            <a:r>
              <a:rPr lang="pl-PL" sz="1100" b="0" i="0" u="none" strike="noStrike" baseline="0" dirty="0">
                <a:latin typeface="T3Font_0"/>
              </a:rPr>
              <a:t>Głó</a:t>
            </a:r>
            <a:r>
              <a:rPr lang="pl-PL" sz="1100" b="0" i="0" u="none" strike="noStrike" baseline="0" dirty="0">
                <a:latin typeface="T3Font_1"/>
              </a:rPr>
              <a:t>w</a:t>
            </a:r>
            <a:r>
              <a:rPr lang="pl-PL" sz="1100" b="0" i="0" u="none" strike="noStrike" baseline="0" dirty="0">
                <a:latin typeface="T3Font_0"/>
              </a:rPr>
              <a:t>n</a:t>
            </a:r>
            <a:r>
              <a:rPr lang="pl-PL" sz="1100" b="0" i="0" u="none" strike="noStrike" baseline="0" dirty="0">
                <a:latin typeface="T3Font_1"/>
              </a:rPr>
              <a:t>y </a:t>
            </a:r>
            <a:r>
              <a:rPr lang="pl-PL" sz="1100" b="0" i="0" u="none" strike="noStrike" baseline="0" dirty="0">
                <a:latin typeface="T3Font_0"/>
              </a:rPr>
              <a:t>In</a:t>
            </a:r>
            <a:r>
              <a:rPr lang="pl-PL" sz="1100" b="0" i="0" u="none" strike="noStrike" baseline="0" dirty="0">
                <a:latin typeface="T3Font_1"/>
              </a:rPr>
              <a:t>s</a:t>
            </a:r>
            <a:r>
              <a:rPr lang="pl-PL" sz="1100" b="0" i="0" u="none" strike="noStrike" baseline="0" dirty="0">
                <a:latin typeface="T3Font_0"/>
              </a:rPr>
              <a:t>pek</a:t>
            </a:r>
            <a:r>
              <a:rPr lang="pl-PL" sz="1100" b="0" i="0" u="none" strike="noStrike" baseline="0" dirty="0">
                <a:latin typeface="T3Font_1"/>
              </a:rPr>
              <a:t>t</a:t>
            </a:r>
            <a:r>
              <a:rPr lang="pl-PL" sz="1100" b="0" i="0" u="none" strike="noStrike" baseline="0" dirty="0">
                <a:latin typeface="T3Font_0"/>
              </a:rPr>
              <a:t>o</a:t>
            </a:r>
            <a:r>
              <a:rPr lang="pl-PL" sz="1100" b="0" i="0" u="none" strike="noStrike" baseline="0" dirty="0">
                <a:latin typeface="T3Font_1"/>
              </a:rPr>
              <a:t>r</a:t>
            </a:r>
            <a:r>
              <a:rPr lang="pl-PL" sz="1100" b="0" i="0" u="none" strike="noStrike" baseline="0" dirty="0">
                <a:latin typeface="T3Font_0"/>
              </a:rPr>
              <a:t>a</a:t>
            </a:r>
            <a:r>
              <a:rPr lang="pl-PL" sz="1100" b="0" i="0" u="none" strike="noStrike" baseline="0" dirty="0">
                <a:latin typeface="T3Font_1"/>
              </a:rPr>
              <a:t>t </a:t>
            </a:r>
            <a:r>
              <a:rPr lang="pl-PL" sz="1100" b="0" i="0" u="none" strike="noStrike" baseline="0" dirty="0">
                <a:latin typeface="T3Font_0"/>
              </a:rPr>
              <a:t>Och</a:t>
            </a:r>
            <a:r>
              <a:rPr lang="pl-PL" sz="1100" b="0" i="0" u="none" strike="noStrike" baseline="0" dirty="0">
                <a:latin typeface="T3Font_1"/>
              </a:rPr>
              <a:t>r</a:t>
            </a:r>
            <a:r>
              <a:rPr lang="pl-PL" sz="1100" b="0" i="0" u="none" strike="noStrike" baseline="0" dirty="0">
                <a:latin typeface="T3Font_0"/>
              </a:rPr>
              <a:t>on</a:t>
            </a:r>
            <a:r>
              <a:rPr lang="pl-PL" sz="1100" b="0" i="0" u="none" strike="noStrike" baseline="0" dirty="0">
                <a:latin typeface="T3Font_1"/>
              </a:rPr>
              <a:t>y </a:t>
            </a:r>
            <a:r>
              <a:rPr lang="pl-PL" sz="1100" b="0" i="0" u="none" strike="noStrike" baseline="0" dirty="0">
                <a:latin typeface="T3Font_0"/>
              </a:rPr>
              <a:t>Ś</a:t>
            </a:r>
            <a:r>
              <a:rPr lang="pl-PL" sz="1100" b="0" i="0" u="none" strike="noStrike" baseline="0" dirty="0">
                <a:latin typeface="T3Font_1"/>
              </a:rPr>
              <a:t>r</a:t>
            </a:r>
            <a:r>
              <a:rPr lang="pl-PL" sz="1100" b="0" i="0" u="none" strike="noStrike" baseline="0" dirty="0">
                <a:latin typeface="T3Font_0"/>
              </a:rPr>
              <a:t>odo</a:t>
            </a:r>
            <a:r>
              <a:rPr lang="pl-PL" sz="1100" b="0" i="0" u="none" strike="noStrike" baseline="0" dirty="0">
                <a:latin typeface="T3Font_1"/>
              </a:rPr>
              <a:t>w</a:t>
            </a:r>
            <a:r>
              <a:rPr lang="pl-PL" sz="1100" b="0" i="0" u="none" strike="noStrike" baseline="0" dirty="0">
                <a:latin typeface="T3Font_0"/>
              </a:rPr>
              <a:t>i</a:t>
            </a:r>
            <a:r>
              <a:rPr lang="pl-PL" sz="1100" b="0" i="0" u="none" strike="noStrike" baseline="0" dirty="0">
                <a:latin typeface="T3Font_1"/>
              </a:rPr>
              <a:t>s</a:t>
            </a:r>
            <a:r>
              <a:rPr lang="pl-PL" sz="1100" b="0" i="0" u="none" strike="noStrike" baseline="0" dirty="0">
                <a:latin typeface="T3Font_0"/>
              </a:rPr>
              <a:t>ka, Depa</a:t>
            </a:r>
            <a:r>
              <a:rPr lang="pl-PL" sz="1100" b="0" i="0" u="none" strike="noStrike" baseline="0" dirty="0">
                <a:latin typeface="T3Font_1"/>
              </a:rPr>
              <a:t>rt</a:t>
            </a:r>
            <a:r>
              <a:rPr lang="pl-PL" sz="1100" b="0" i="0" u="none" strike="noStrike" baseline="0" dirty="0">
                <a:latin typeface="T3Font_0"/>
              </a:rPr>
              <a:t>amen</a:t>
            </a:r>
            <a:r>
              <a:rPr lang="pl-PL" sz="1100" b="0" i="0" u="none" strike="noStrike" baseline="0" dirty="0">
                <a:latin typeface="T3Font_1"/>
              </a:rPr>
              <a:t>t </a:t>
            </a:r>
            <a:r>
              <a:rPr lang="pl-PL" sz="1100" b="0" i="0" u="none" strike="noStrike" baseline="0" dirty="0">
                <a:latin typeface="T3Font_0"/>
              </a:rPr>
              <a:t>Z</a:t>
            </a:r>
            <a:r>
              <a:rPr lang="pl-PL" sz="1100" b="0" i="0" u="none" strike="noStrike" baseline="0" dirty="0">
                <a:latin typeface="T3Font_1"/>
              </a:rPr>
              <a:t>w</a:t>
            </a:r>
            <a:r>
              <a:rPr lang="pl-PL" sz="1100" b="0" i="0" u="none" strike="noStrike" baseline="0" dirty="0">
                <a:latin typeface="T3Font_0"/>
              </a:rPr>
              <a:t>alc</a:t>
            </a:r>
            <a:r>
              <a:rPr lang="pl-PL" sz="1100" b="0" i="0" u="none" strike="noStrike" baseline="0" dirty="0">
                <a:latin typeface="T3Font_1"/>
              </a:rPr>
              <a:t>z</a:t>
            </a:r>
            <a:r>
              <a:rPr lang="pl-PL" sz="1100" b="0" i="0" u="none" strike="noStrike" baseline="0" dirty="0">
                <a:latin typeface="T3Font_0"/>
              </a:rPr>
              <a:t>ania P</a:t>
            </a:r>
            <a:r>
              <a:rPr lang="pl-PL" sz="1100" b="0" i="0" u="none" strike="noStrike" baseline="0" dirty="0">
                <a:latin typeface="T3Font_1"/>
              </a:rPr>
              <a:t>rz</a:t>
            </a:r>
            <a:r>
              <a:rPr lang="pl-PL" sz="1100" b="0" i="0" u="none" strike="noStrike" baseline="0" dirty="0">
                <a:latin typeface="T3Font_0"/>
              </a:rPr>
              <a:t>e</a:t>
            </a:r>
            <a:r>
              <a:rPr lang="pl-PL" sz="1100" b="0" i="0" u="none" strike="noStrike" baseline="0" dirty="0">
                <a:latin typeface="T3Font_1"/>
              </a:rPr>
              <a:t>st</a:t>
            </a:r>
            <a:r>
              <a:rPr lang="pl-PL" sz="1100" b="0" i="0" u="none" strike="noStrike" baseline="0" dirty="0">
                <a:latin typeface="T3Font_0"/>
              </a:rPr>
              <a:t>ępc</a:t>
            </a:r>
            <a:r>
              <a:rPr lang="pl-PL" sz="1100" b="0" i="0" u="none" strike="noStrike" baseline="0" dirty="0">
                <a:latin typeface="T3Font_1"/>
              </a:rPr>
              <a:t>z</a:t>
            </a:r>
            <a:r>
              <a:rPr lang="pl-PL" sz="1100" b="0" i="0" u="none" strike="noStrike" baseline="0" dirty="0">
                <a:latin typeface="T3Font_0"/>
              </a:rPr>
              <a:t>o</a:t>
            </a:r>
            <a:r>
              <a:rPr lang="pl-PL" sz="1100" b="0" i="0" u="none" strike="noStrike" baseline="0" dirty="0">
                <a:latin typeface="T3Font_1"/>
              </a:rPr>
              <a:t>ś</a:t>
            </a:r>
            <a:r>
              <a:rPr lang="pl-PL" sz="1100" b="0" i="0" u="none" strike="noStrike" baseline="0" dirty="0">
                <a:latin typeface="T3Font_0"/>
              </a:rPr>
              <a:t>ci Ś</a:t>
            </a:r>
            <a:r>
              <a:rPr lang="pl-PL" sz="1100" b="0" i="0" u="none" strike="noStrike" baseline="0" dirty="0">
                <a:latin typeface="T3Font_1"/>
              </a:rPr>
              <a:t>r</a:t>
            </a:r>
            <a:r>
              <a:rPr lang="pl-PL" sz="1100" b="0" i="0" u="none" strike="noStrike" baseline="0" dirty="0">
                <a:latin typeface="T3Font_0"/>
              </a:rPr>
              <a:t>odo</a:t>
            </a:r>
            <a:r>
              <a:rPr lang="pl-PL" sz="1100" b="0" i="0" u="none" strike="noStrike" baseline="0" dirty="0">
                <a:latin typeface="T3Font_1"/>
              </a:rPr>
              <a:t>w</a:t>
            </a:r>
            <a:r>
              <a:rPr lang="pl-PL" sz="1100" b="0" i="0" u="none" strike="noStrike" baseline="0" dirty="0">
                <a:latin typeface="T3Font_0"/>
              </a:rPr>
              <a:t>i</a:t>
            </a:r>
            <a:r>
              <a:rPr lang="pl-PL" sz="1100" b="0" i="0" u="none" strike="noStrike" baseline="0" dirty="0">
                <a:latin typeface="T3Font_1"/>
              </a:rPr>
              <a:t>s</a:t>
            </a:r>
            <a:r>
              <a:rPr lang="pl-PL" sz="1100" b="0" i="0" u="none" strike="noStrike" baseline="0" dirty="0">
                <a:latin typeface="T3Font_0"/>
              </a:rPr>
              <a:t>ko</a:t>
            </a:r>
            <a:r>
              <a:rPr lang="pl-PL" sz="1100" b="0" i="0" u="none" strike="noStrike" baseline="0" dirty="0">
                <a:latin typeface="T3Font_1"/>
              </a:rPr>
              <a:t>w</a:t>
            </a:r>
            <a:r>
              <a:rPr lang="pl-PL" sz="1100" b="0" i="0" u="none" strike="noStrike" baseline="0" dirty="0">
                <a:latin typeface="T3Font_0"/>
              </a:rPr>
              <a:t>ej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929371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Office PowerPoint</Application>
  <PresentationFormat>Panoramiczny</PresentationFormat>
  <Paragraphs>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T3Font_0</vt:lpstr>
      <vt:lpstr>T3Font_1</vt:lpstr>
      <vt:lpstr>T3Font_2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Sopuch</dc:creator>
  <cp:lastModifiedBy>Aleksandra Sopuch</cp:lastModifiedBy>
  <cp:revision>1</cp:revision>
  <dcterms:created xsi:type="dcterms:W3CDTF">2023-12-04T07:52:14Z</dcterms:created>
  <dcterms:modified xsi:type="dcterms:W3CDTF">2023-12-04T07:57:54Z</dcterms:modified>
</cp:coreProperties>
</file>